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0" autoAdjust="0"/>
  </p:normalViewPr>
  <p:slideViewPr>
    <p:cSldViewPr>
      <p:cViewPr varScale="1">
        <p:scale>
          <a:sx n="54" d="100"/>
          <a:sy n="54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3F2F10-7031-4018-8B6D-FD9727F3FE2A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4BADF4-FBE8-4113-B966-4E46102E4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 advClick="0" advTm="10000">
    <p:cut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672414" cy="52864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Приглашение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богослужение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 престольный праздник кафедрального собора Архангела Михаила г.Сердобска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1000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21 ноября 2023 г.</a:t>
            </a:r>
            <a:r>
              <a:rPr lang="ru-RU" dirty="0" smtClean="0">
                <a:solidFill>
                  <a:srgbClr val="C00000"/>
                </a:solidFill>
              </a:rPr>
              <a:t> ,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праздник Собора Архистратига Михаила и прочих Небесных Сил бесплотных,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престольное торжество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кафедрального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собора Архангела Михаила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Сердобска,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нашем храме праздничную литургию совершат: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митрополит Пензенский и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Нижнеломовский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Серафим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епископ Кузнецкий и Никольский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Назарий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епископ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Сердобский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и Спасский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Митрофан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Всех Вас, дорогие братья и сестры, приглашаем к совместной молитве и причастию Святых Христовых Таин.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21 ноября: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08.00 -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водосвятный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молебен;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08.30 - таинство исповеди;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09.00 – Литургия.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Накануне, 20 ноября 2023 г., в 16.00 ч.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начало Всенощного бдения,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которое возглавит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епископ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Сердобский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 Спасский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Митрофан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Click="0" advTm="10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ork\Desktop\Престольный праздник собора Сердобск\abcU3ulHU4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02491" y="1600200"/>
            <a:ext cx="3139017" cy="47085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76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Приглашение  на богослужение  в престольный праздник кафедрального собора Архангела Михаила г.Сердобска</vt:lpstr>
      <vt:lpstr>21 ноября 2023 г. ,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Приглашение на богослужение в престольный праздник кафедрального собора Архангела Михаила г.Сердобска</dc:title>
  <dc:creator>Work</dc:creator>
  <cp:lastModifiedBy>Work</cp:lastModifiedBy>
  <cp:revision>5</cp:revision>
  <dcterms:created xsi:type="dcterms:W3CDTF">2023-10-31T07:38:38Z</dcterms:created>
  <dcterms:modified xsi:type="dcterms:W3CDTF">2023-10-31T08:16:56Z</dcterms:modified>
</cp:coreProperties>
</file>